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"/>
  </p:notesMasterIdLst>
  <p:sldIdLst>
    <p:sldId id="256" r:id="rId6"/>
  </p:sldIdLst>
  <p:sldSz cx="10693400" cy="7556500"/>
  <p:notesSz cx="6858000" cy="9144000"/>
  <p:embeddedFontLst>
    <p:embeddedFont>
      <p:font typeface="Arial Bold" charset="1" panose="020B0704020202020204"/>
      <p:regular r:id="rId10"/>
    </p:embeddedFont>
    <p:embeddedFont>
      <p:font typeface="Arial" charset="1" panose="020B060402020202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33642" y="266919"/>
            <a:ext cx="4766358" cy="228781"/>
            <a:chOff x="0" y="0"/>
            <a:chExt cx="6355144" cy="3050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5137" cy="305046"/>
            </a:xfrm>
            <a:custGeom>
              <a:avLst/>
              <a:gdLst/>
              <a:ahLst/>
              <a:cxnLst/>
              <a:rect r="r" b="b" t="t" l="l"/>
              <a:pathLst>
                <a:path h="305046" w="6355137">
                  <a:moveTo>
                    <a:pt x="0" y="0"/>
                  </a:moveTo>
                  <a:lnTo>
                    <a:pt x="6355137" y="0"/>
                  </a:lnTo>
                  <a:lnTo>
                    <a:pt x="6355137" y="305046"/>
                  </a:lnTo>
                  <a:lnTo>
                    <a:pt x="0" y="30504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5940" r="0" b="-355938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6355144" cy="32409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442"/>
                </a:lnSpc>
              </a:pPr>
              <a:r>
                <a:rPr lang="en-US" sz="1201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GLOBAL – dvostranica (3 stupca)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62236" y="791213"/>
            <a:ext cx="4937950" cy="5986548"/>
            <a:chOff x="0" y="0"/>
            <a:chExt cx="6583934" cy="798206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583934" cy="7982077"/>
            </a:xfrm>
            <a:custGeom>
              <a:avLst/>
              <a:gdLst/>
              <a:ahLst/>
              <a:cxnLst/>
              <a:rect r="r" b="b" t="t" l="l"/>
              <a:pathLst>
                <a:path h="7982077" w="6583934">
                  <a:moveTo>
                    <a:pt x="0" y="0"/>
                  </a:moveTo>
                  <a:lnTo>
                    <a:pt x="6583934" y="0"/>
                  </a:lnTo>
                  <a:lnTo>
                    <a:pt x="6583934" y="7982077"/>
                  </a:lnTo>
                  <a:lnTo>
                    <a:pt x="0" y="79820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5549" t="0" r="-105549" b="0"/>
              </a:stretch>
            </a:blipFill>
            <a:ln w="19078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643452" y="1081954"/>
            <a:ext cx="1360008" cy="5328790"/>
            <a:chOff x="0" y="0"/>
            <a:chExt cx="1813344" cy="710505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813306" cy="7105015"/>
            </a:xfrm>
            <a:custGeom>
              <a:avLst/>
              <a:gdLst/>
              <a:ahLst/>
              <a:cxnLst/>
              <a:rect r="r" b="b" t="t" l="l"/>
              <a:pathLst>
                <a:path h="7105015" w="1813306">
                  <a:moveTo>
                    <a:pt x="0" y="0"/>
                  </a:moveTo>
                  <a:lnTo>
                    <a:pt x="1813306" y="0"/>
                  </a:lnTo>
                  <a:lnTo>
                    <a:pt x="1813306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52729" t="0" r="-452731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2108311" y="1081954"/>
            <a:ext cx="1360008" cy="5328790"/>
            <a:chOff x="0" y="0"/>
            <a:chExt cx="1813344" cy="710505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813306" cy="7105015"/>
            </a:xfrm>
            <a:custGeom>
              <a:avLst/>
              <a:gdLst/>
              <a:ahLst/>
              <a:cxnLst/>
              <a:rect r="r" b="b" t="t" l="l"/>
              <a:pathLst>
                <a:path h="7105015" w="1813306">
                  <a:moveTo>
                    <a:pt x="0" y="0"/>
                  </a:moveTo>
                  <a:lnTo>
                    <a:pt x="1813306" y="0"/>
                  </a:lnTo>
                  <a:lnTo>
                    <a:pt x="1813306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52729" t="0" r="-452731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3573170" y="1081954"/>
            <a:ext cx="1360008" cy="5328790"/>
            <a:chOff x="0" y="0"/>
            <a:chExt cx="1813344" cy="710505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13306" cy="7105015"/>
            </a:xfrm>
            <a:custGeom>
              <a:avLst/>
              <a:gdLst/>
              <a:ahLst/>
              <a:cxnLst/>
              <a:rect r="r" b="b" t="t" l="l"/>
              <a:pathLst>
                <a:path h="7105015" w="1813306">
                  <a:moveTo>
                    <a:pt x="0" y="0"/>
                  </a:moveTo>
                  <a:lnTo>
                    <a:pt x="1813306" y="0"/>
                  </a:lnTo>
                  <a:lnTo>
                    <a:pt x="1813306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52729" t="0" r="-452731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371780" y="6844484"/>
            <a:ext cx="4918872" cy="209721"/>
            <a:chOff x="0" y="0"/>
            <a:chExt cx="6558496" cy="27962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558502" cy="279626"/>
            </a:xfrm>
            <a:custGeom>
              <a:avLst/>
              <a:gdLst/>
              <a:ahLst/>
              <a:cxnLst/>
              <a:rect r="r" b="b" t="t" l="l"/>
              <a:pathLst>
                <a:path h="279626" w="6558502">
                  <a:moveTo>
                    <a:pt x="0" y="0"/>
                  </a:moveTo>
                  <a:lnTo>
                    <a:pt x="6558502" y="0"/>
                  </a:lnTo>
                  <a:lnTo>
                    <a:pt x="6558502" y="279626"/>
                  </a:lnTo>
                  <a:lnTo>
                    <a:pt x="0" y="2796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7012" r="0" b="-407013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6558496" cy="28915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201"/>
                </a:lnSpc>
              </a:pPr>
              <a:r>
                <a:rPr lang="en-US" sz="100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str. ________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5405037" y="791213"/>
            <a:ext cx="4937950" cy="5986548"/>
            <a:chOff x="0" y="0"/>
            <a:chExt cx="6583934" cy="798206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583934" cy="7982077"/>
            </a:xfrm>
            <a:custGeom>
              <a:avLst/>
              <a:gdLst/>
              <a:ahLst/>
              <a:cxnLst/>
              <a:rect r="r" b="b" t="t" l="l"/>
              <a:pathLst>
                <a:path h="7982077" w="6583934">
                  <a:moveTo>
                    <a:pt x="0" y="0"/>
                  </a:moveTo>
                  <a:lnTo>
                    <a:pt x="6583934" y="0"/>
                  </a:lnTo>
                  <a:lnTo>
                    <a:pt x="6583934" y="7982077"/>
                  </a:lnTo>
                  <a:lnTo>
                    <a:pt x="0" y="79820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5549" t="0" r="-105549" b="0"/>
              </a:stretch>
            </a:blipFill>
            <a:ln w="19078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5762520" y="1081954"/>
            <a:ext cx="1360008" cy="5328790"/>
            <a:chOff x="0" y="0"/>
            <a:chExt cx="1813344" cy="710505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813306" cy="7105015"/>
            </a:xfrm>
            <a:custGeom>
              <a:avLst/>
              <a:gdLst/>
              <a:ahLst/>
              <a:cxnLst/>
              <a:rect r="r" b="b" t="t" l="l"/>
              <a:pathLst>
                <a:path h="7105015" w="1813306">
                  <a:moveTo>
                    <a:pt x="0" y="0"/>
                  </a:moveTo>
                  <a:lnTo>
                    <a:pt x="1813306" y="0"/>
                  </a:lnTo>
                  <a:lnTo>
                    <a:pt x="1813306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52729" t="0" r="-452731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7227380" y="1081954"/>
            <a:ext cx="1360008" cy="5328790"/>
            <a:chOff x="0" y="0"/>
            <a:chExt cx="1813344" cy="710505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13306" cy="7105015"/>
            </a:xfrm>
            <a:custGeom>
              <a:avLst/>
              <a:gdLst/>
              <a:ahLst/>
              <a:cxnLst/>
              <a:rect r="r" b="b" t="t" l="l"/>
              <a:pathLst>
                <a:path h="7105015" w="1813306">
                  <a:moveTo>
                    <a:pt x="0" y="0"/>
                  </a:moveTo>
                  <a:lnTo>
                    <a:pt x="1813306" y="0"/>
                  </a:lnTo>
                  <a:lnTo>
                    <a:pt x="1813306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52729" t="0" r="-452731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8692239" y="1081954"/>
            <a:ext cx="1360008" cy="5328790"/>
            <a:chOff x="0" y="0"/>
            <a:chExt cx="1813344" cy="710505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813306" cy="7105015"/>
            </a:xfrm>
            <a:custGeom>
              <a:avLst/>
              <a:gdLst/>
              <a:ahLst/>
              <a:cxnLst/>
              <a:rect r="r" b="b" t="t" l="l"/>
              <a:pathLst>
                <a:path h="7105015" w="1813306">
                  <a:moveTo>
                    <a:pt x="0" y="0"/>
                  </a:moveTo>
                  <a:lnTo>
                    <a:pt x="1813306" y="0"/>
                  </a:lnTo>
                  <a:lnTo>
                    <a:pt x="1813306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52729" t="0" r="-452731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5414582" y="6844484"/>
            <a:ext cx="4918872" cy="209721"/>
            <a:chOff x="0" y="0"/>
            <a:chExt cx="6558496" cy="27962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558502" cy="279626"/>
            </a:xfrm>
            <a:custGeom>
              <a:avLst/>
              <a:gdLst/>
              <a:ahLst/>
              <a:cxnLst/>
              <a:rect r="r" b="b" t="t" l="l"/>
              <a:pathLst>
                <a:path h="279626" w="6558502">
                  <a:moveTo>
                    <a:pt x="0" y="0"/>
                  </a:moveTo>
                  <a:lnTo>
                    <a:pt x="6558502" y="0"/>
                  </a:lnTo>
                  <a:lnTo>
                    <a:pt x="6558502" y="279626"/>
                  </a:lnTo>
                  <a:lnTo>
                    <a:pt x="0" y="2796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7012" r="0" b="-407013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9525"/>
              <a:ext cx="6558496" cy="28915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201"/>
                </a:lnSpc>
              </a:pPr>
              <a:r>
                <a:rPr lang="en-US" sz="100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str. ________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DAHZwc4-ywg</dc:identifier>
  <dcterms:modified xsi:type="dcterms:W3CDTF">2011-08-01T06:04:30Z</dcterms:modified>
  <cp:revision>1</cp:revision>
  <dc:title>Dvostranica_3_stupca_editabilno.pptx</dc:title>
</cp:coreProperties>
</file>