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notesMaster+xml" PartName="/ppt/notesMasters/notesMaster1.xml"/>
  <Override ContentType="application/vnd.openxmlformats-officedocument.presentationml.notesSlide+xml" PartName="/ppt/notesSlides/notesSlide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notesMasterIdLst>
    <p:notesMasterId r:id="rId7"/>
  </p:notesMasterIdLst>
  <p:sldIdLst>
    <p:sldId id="256" r:id="rId6"/>
  </p:sldIdLst>
  <p:sldSz cx="10693400" cy="7556500"/>
  <p:notesSz cx="6858000" cy="9144000"/>
  <p:embeddedFontLst>
    <p:embeddedFont>
      <p:font typeface="Arial Bold" charset="1" panose="020B0704020202020204"/>
      <p:regular r:id="rId10"/>
    </p:embeddedFont>
    <p:embeddedFont>
      <p:font typeface="Arial" charset="1" panose="020B0604020202020204"/>
      <p:regular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notesMasters/notesMaster1.xml" Type="http://schemas.openxmlformats.org/officeDocument/2006/relationships/notesMaster"/><Relationship Id="rId8" Target="theme/theme2.xml" Type="http://schemas.openxmlformats.org/officeDocument/2006/relationships/theme"/><Relationship Id="rId9" Target="notesSlides/notesSlide1.xml" Type="http://schemas.openxmlformats.org/officeDocument/2006/relationships/notesSlide"/></Relationships>
</file>

<file path=ppt/notesMasters/_rels/notesMaster1.xml.rels><?xml version="1.0" encoding="UTF-8" standalone="yes"?><Relationships xmlns="http://schemas.openxmlformats.org/package/2006/relationships"><Relationship Id="rId1" Target="../theme/theme2.xml" Type="http://schemas.openxmlformats.org/officeDocument/2006/relationships/theme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1.7.2013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.xml" Type="http://schemas.openxmlformats.org/officeDocument/2006/relationships/slide"/></Relationships>
</file>

<file path=ppt/notesSlides/notesSlide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.xml" Type="http://schemas.openxmlformats.org/officeDocument/2006/relationships/notesSlide"/><Relationship Id="rId3" Target="../media/image1.jpe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33642" y="266919"/>
            <a:ext cx="4766358" cy="228781"/>
            <a:chOff x="0" y="0"/>
            <a:chExt cx="6355144" cy="30504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6355137" cy="305046"/>
            </a:xfrm>
            <a:custGeom>
              <a:avLst/>
              <a:gdLst/>
              <a:ahLst/>
              <a:cxnLst/>
              <a:rect r="r" b="b" t="t" l="l"/>
              <a:pathLst>
                <a:path h="305046" w="6355137">
                  <a:moveTo>
                    <a:pt x="0" y="0"/>
                  </a:moveTo>
                  <a:lnTo>
                    <a:pt x="6355137" y="0"/>
                  </a:lnTo>
                  <a:lnTo>
                    <a:pt x="6355137" y="305046"/>
                  </a:lnTo>
                  <a:lnTo>
                    <a:pt x="0" y="30504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355940" r="0" b="-355938"/>
              </a:stretch>
            </a:blipFill>
          </p:spPr>
        </p:sp>
        <p:sp>
          <p:nvSpPr>
            <p:cNvPr name="TextBox 4" id="4"/>
            <p:cNvSpPr txBox="true"/>
            <p:nvPr/>
          </p:nvSpPr>
          <p:spPr>
            <a:xfrm>
              <a:off x="0" y="-19050"/>
              <a:ext cx="6355144" cy="324091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1442"/>
                </a:lnSpc>
              </a:pPr>
              <a:r>
                <a:rPr lang="en-US" sz="1201" b="true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GLOBAL – dvostranica (5 stupca)</a:t>
              </a: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62236" y="791213"/>
            <a:ext cx="4937950" cy="5986548"/>
            <a:chOff x="0" y="0"/>
            <a:chExt cx="6583934" cy="7982064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6583934" cy="7982077"/>
            </a:xfrm>
            <a:custGeom>
              <a:avLst/>
              <a:gdLst/>
              <a:ahLst/>
              <a:cxnLst/>
              <a:rect r="r" b="b" t="t" l="l"/>
              <a:pathLst>
                <a:path h="7982077" w="6583934">
                  <a:moveTo>
                    <a:pt x="0" y="0"/>
                  </a:moveTo>
                  <a:lnTo>
                    <a:pt x="6583934" y="0"/>
                  </a:lnTo>
                  <a:lnTo>
                    <a:pt x="6583934" y="7982077"/>
                  </a:lnTo>
                  <a:lnTo>
                    <a:pt x="0" y="7982077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05549" t="0" r="-105549" b="0"/>
              </a:stretch>
            </a:blipFill>
            <a:ln w="19078" cap="sq">
              <a:solidFill>
                <a:srgbClr val="000000"/>
              </a:solidFill>
              <a:prstDash val="solid"/>
              <a:miter/>
            </a:ln>
          </p:spPr>
        </p:sp>
      </p:grpSp>
      <p:grpSp>
        <p:nvGrpSpPr>
          <p:cNvPr name="Group 7" id="7"/>
          <p:cNvGrpSpPr/>
          <p:nvPr/>
        </p:nvGrpSpPr>
        <p:grpSpPr>
          <a:xfrm rot="0">
            <a:off x="643452" y="1081954"/>
            <a:ext cx="774059" cy="5328790"/>
            <a:chOff x="0" y="0"/>
            <a:chExt cx="1032078" cy="7105053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032129" cy="7105015"/>
            </a:xfrm>
            <a:custGeom>
              <a:avLst/>
              <a:gdLst/>
              <a:ahLst/>
              <a:cxnLst/>
              <a:rect r="r" b="b" t="t" l="l"/>
              <a:pathLst>
                <a:path h="7105015" w="1032129">
                  <a:moveTo>
                    <a:pt x="0" y="0"/>
                  </a:moveTo>
                  <a:lnTo>
                    <a:pt x="1032129" y="0"/>
                  </a:lnTo>
                  <a:lnTo>
                    <a:pt x="1032129" y="7105015"/>
                  </a:lnTo>
                  <a:lnTo>
                    <a:pt x="0" y="710501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833228" t="0" r="-833224" b="0"/>
              </a:stretch>
            </a:blipFill>
            <a:ln w="9539" cap="sq">
              <a:solidFill>
                <a:srgbClr val="4A86E8"/>
              </a:solidFill>
              <a:prstDash val="solid"/>
              <a:miter/>
            </a:ln>
          </p:spPr>
        </p:sp>
      </p:grpSp>
      <p:grpSp>
        <p:nvGrpSpPr>
          <p:cNvPr name="Group 9" id="9"/>
          <p:cNvGrpSpPr/>
          <p:nvPr/>
        </p:nvGrpSpPr>
        <p:grpSpPr>
          <a:xfrm rot="0">
            <a:off x="1522371" y="1081954"/>
            <a:ext cx="774059" cy="5328790"/>
            <a:chOff x="0" y="0"/>
            <a:chExt cx="1032078" cy="7105053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032129" cy="7105015"/>
            </a:xfrm>
            <a:custGeom>
              <a:avLst/>
              <a:gdLst/>
              <a:ahLst/>
              <a:cxnLst/>
              <a:rect r="r" b="b" t="t" l="l"/>
              <a:pathLst>
                <a:path h="7105015" w="1032129">
                  <a:moveTo>
                    <a:pt x="0" y="0"/>
                  </a:moveTo>
                  <a:lnTo>
                    <a:pt x="1032129" y="0"/>
                  </a:lnTo>
                  <a:lnTo>
                    <a:pt x="1032129" y="7105015"/>
                  </a:lnTo>
                  <a:lnTo>
                    <a:pt x="0" y="710501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833228" t="0" r="-833224" b="0"/>
              </a:stretch>
            </a:blipFill>
            <a:ln w="9539" cap="sq">
              <a:solidFill>
                <a:srgbClr val="4A86E8"/>
              </a:solidFill>
              <a:prstDash val="solid"/>
              <a:miter/>
            </a:ln>
          </p:spPr>
        </p:sp>
      </p:grpSp>
      <p:grpSp>
        <p:nvGrpSpPr>
          <p:cNvPr name="Group 11" id="11"/>
          <p:cNvGrpSpPr/>
          <p:nvPr/>
        </p:nvGrpSpPr>
        <p:grpSpPr>
          <a:xfrm rot="0">
            <a:off x="2401281" y="1081954"/>
            <a:ext cx="774059" cy="5328790"/>
            <a:chOff x="0" y="0"/>
            <a:chExt cx="1032078" cy="7105053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032129" cy="7105015"/>
            </a:xfrm>
            <a:custGeom>
              <a:avLst/>
              <a:gdLst/>
              <a:ahLst/>
              <a:cxnLst/>
              <a:rect r="r" b="b" t="t" l="l"/>
              <a:pathLst>
                <a:path h="7105015" w="1032129">
                  <a:moveTo>
                    <a:pt x="0" y="0"/>
                  </a:moveTo>
                  <a:lnTo>
                    <a:pt x="1032129" y="0"/>
                  </a:lnTo>
                  <a:lnTo>
                    <a:pt x="1032129" y="7105015"/>
                  </a:lnTo>
                  <a:lnTo>
                    <a:pt x="0" y="710501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833228" t="0" r="-833224" b="0"/>
              </a:stretch>
            </a:blipFill>
            <a:ln w="9539" cap="sq">
              <a:solidFill>
                <a:srgbClr val="4A86E8"/>
              </a:solidFill>
              <a:prstDash val="solid"/>
              <a:miter/>
            </a:ln>
          </p:spPr>
        </p:sp>
      </p:grpSp>
      <p:grpSp>
        <p:nvGrpSpPr>
          <p:cNvPr name="Group 13" id="13"/>
          <p:cNvGrpSpPr/>
          <p:nvPr/>
        </p:nvGrpSpPr>
        <p:grpSpPr>
          <a:xfrm rot="0">
            <a:off x="3280200" y="1081954"/>
            <a:ext cx="774059" cy="5328790"/>
            <a:chOff x="0" y="0"/>
            <a:chExt cx="1032078" cy="7105053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032129" cy="7105015"/>
            </a:xfrm>
            <a:custGeom>
              <a:avLst/>
              <a:gdLst/>
              <a:ahLst/>
              <a:cxnLst/>
              <a:rect r="r" b="b" t="t" l="l"/>
              <a:pathLst>
                <a:path h="7105015" w="1032129">
                  <a:moveTo>
                    <a:pt x="0" y="0"/>
                  </a:moveTo>
                  <a:lnTo>
                    <a:pt x="1032129" y="0"/>
                  </a:lnTo>
                  <a:lnTo>
                    <a:pt x="1032129" y="7105015"/>
                  </a:lnTo>
                  <a:lnTo>
                    <a:pt x="0" y="710501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833228" t="0" r="-833224" b="0"/>
              </a:stretch>
            </a:blipFill>
            <a:ln w="9539" cap="sq">
              <a:solidFill>
                <a:srgbClr val="4A86E8"/>
              </a:solidFill>
              <a:prstDash val="solid"/>
              <a:miter/>
            </a:ln>
          </p:spPr>
        </p:sp>
      </p:grpSp>
      <p:grpSp>
        <p:nvGrpSpPr>
          <p:cNvPr name="Group 15" id="15"/>
          <p:cNvGrpSpPr/>
          <p:nvPr/>
        </p:nvGrpSpPr>
        <p:grpSpPr>
          <a:xfrm rot="0">
            <a:off x="4159120" y="1081954"/>
            <a:ext cx="774059" cy="5328790"/>
            <a:chOff x="0" y="0"/>
            <a:chExt cx="1032078" cy="7105053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1032129" cy="7105015"/>
            </a:xfrm>
            <a:custGeom>
              <a:avLst/>
              <a:gdLst/>
              <a:ahLst/>
              <a:cxnLst/>
              <a:rect r="r" b="b" t="t" l="l"/>
              <a:pathLst>
                <a:path h="7105015" w="1032129">
                  <a:moveTo>
                    <a:pt x="0" y="0"/>
                  </a:moveTo>
                  <a:lnTo>
                    <a:pt x="1032129" y="0"/>
                  </a:lnTo>
                  <a:lnTo>
                    <a:pt x="1032129" y="7105015"/>
                  </a:lnTo>
                  <a:lnTo>
                    <a:pt x="0" y="710501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833228" t="0" r="-833224" b="0"/>
              </a:stretch>
            </a:blipFill>
            <a:ln w="9539" cap="sq">
              <a:solidFill>
                <a:srgbClr val="4A86E8"/>
              </a:solidFill>
              <a:prstDash val="solid"/>
              <a:miter/>
            </a:ln>
          </p:spPr>
        </p:sp>
      </p:grpSp>
      <p:grpSp>
        <p:nvGrpSpPr>
          <p:cNvPr name="Group 17" id="17"/>
          <p:cNvGrpSpPr/>
          <p:nvPr/>
        </p:nvGrpSpPr>
        <p:grpSpPr>
          <a:xfrm rot="0">
            <a:off x="371780" y="6844484"/>
            <a:ext cx="4918872" cy="209721"/>
            <a:chOff x="0" y="0"/>
            <a:chExt cx="6558496" cy="279629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6558502" cy="279626"/>
            </a:xfrm>
            <a:custGeom>
              <a:avLst/>
              <a:gdLst/>
              <a:ahLst/>
              <a:cxnLst/>
              <a:rect r="r" b="b" t="t" l="l"/>
              <a:pathLst>
                <a:path h="279626" w="6558502">
                  <a:moveTo>
                    <a:pt x="0" y="0"/>
                  </a:moveTo>
                  <a:lnTo>
                    <a:pt x="6558502" y="0"/>
                  </a:lnTo>
                  <a:lnTo>
                    <a:pt x="6558502" y="279626"/>
                  </a:lnTo>
                  <a:lnTo>
                    <a:pt x="0" y="27962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407012" r="0" b="-407013"/>
              </a:stretch>
            </a:blipFill>
          </p:spPr>
        </p:sp>
        <p:sp>
          <p:nvSpPr>
            <p:cNvPr name="TextBox 19" id="19"/>
            <p:cNvSpPr txBox="true"/>
            <p:nvPr/>
          </p:nvSpPr>
          <p:spPr>
            <a:xfrm>
              <a:off x="0" y="-9525"/>
              <a:ext cx="6558496" cy="289154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1201"/>
                </a:lnSpc>
              </a:pPr>
              <a:r>
                <a:rPr lang="en-US" sz="100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str. ________</a:t>
              </a: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5405037" y="791213"/>
            <a:ext cx="4937950" cy="5986548"/>
            <a:chOff x="0" y="0"/>
            <a:chExt cx="6583934" cy="7982064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6583934" cy="7982077"/>
            </a:xfrm>
            <a:custGeom>
              <a:avLst/>
              <a:gdLst/>
              <a:ahLst/>
              <a:cxnLst/>
              <a:rect r="r" b="b" t="t" l="l"/>
              <a:pathLst>
                <a:path h="7982077" w="6583934">
                  <a:moveTo>
                    <a:pt x="0" y="0"/>
                  </a:moveTo>
                  <a:lnTo>
                    <a:pt x="6583934" y="0"/>
                  </a:lnTo>
                  <a:lnTo>
                    <a:pt x="6583934" y="7982077"/>
                  </a:lnTo>
                  <a:lnTo>
                    <a:pt x="0" y="7982077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05549" t="0" r="-105549" b="0"/>
              </a:stretch>
            </a:blipFill>
            <a:ln w="19078" cap="sq">
              <a:solidFill>
                <a:srgbClr val="000000"/>
              </a:solidFill>
              <a:prstDash val="solid"/>
              <a:miter/>
            </a:ln>
          </p:spPr>
        </p:sp>
      </p:grpSp>
      <p:grpSp>
        <p:nvGrpSpPr>
          <p:cNvPr name="Group 22" id="22"/>
          <p:cNvGrpSpPr/>
          <p:nvPr/>
        </p:nvGrpSpPr>
        <p:grpSpPr>
          <a:xfrm rot="0">
            <a:off x="5762520" y="1081954"/>
            <a:ext cx="774059" cy="5328790"/>
            <a:chOff x="0" y="0"/>
            <a:chExt cx="1032078" cy="7105053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1032129" cy="7105015"/>
            </a:xfrm>
            <a:custGeom>
              <a:avLst/>
              <a:gdLst/>
              <a:ahLst/>
              <a:cxnLst/>
              <a:rect r="r" b="b" t="t" l="l"/>
              <a:pathLst>
                <a:path h="7105015" w="1032129">
                  <a:moveTo>
                    <a:pt x="0" y="0"/>
                  </a:moveTo>
                  <a:lnTo>
                    <a:pt x="1032129" y="0"/>
                  </a:lnTo>
                  <a:lnTo>
                    <a:pt x="1032129" y="7105015"/>
                  </a:lnTo>
                  <a:lnTo>
                    <a:pt x="0" y="710501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833228" t="0" r="-833224" b="0"/>
              </a:stretch>
            </a:blipFill>
            <a:ln w="9539" cap="sq">
              <a:solidFill>
                <a:srgbClr val="4A86E8"/>
              </a:solidFill>
              <a:prstDash val="solid"/>
              <a:miter/>
            </a:ln>
          </p:spPr>
        </p:sp>
      </p:grpSp>
      <p:grpSp>
        <p:nvGrpSpPr>
          <p:cNvPr name="Group 24" id="24"/>
          <p:cNvGrpSpPr/>
          <p:nvPr/>
        </p:nvGrpSpPr>
        <p:grpSpPr>
          <a:xfrm rot="0">
            <a:off x="6641430" y="1081954"/>
            <a:ext cx="774059" cy="5328790"/>
            <a:chOff x="0" y="0"/>
            <a:chExt cx="1032078" cy="7105053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1032129" cy="7105015"/>
            </a:xfrm>
            <a:custGeom>
              <a:avLst/>
              <a:gdLst/>
              <a:ahLst/>
              <a:cxnLst/>
              <a:rect r="r" b="b" t="t" l="l"/>
              <a:pathLst>
                <a:path h="7105015" w="1032129">
                  <a:moveTo>
                    <a:pt x="0" y="0"/>
                  </a:moveTo>
                  <a:lnTo>
                    <a:pt x="1032129" y="0"/>
                  </a:lnTo>
                  <a:lnTo>
                    <a:pt x="1032129" y="7105015"/>
                  </a:lnTo>
                  <a:lnTo>
                    <a:pt x="0" y="710501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833228" t="0" r="-833224" b="0"/>
              </a:stretch>
            </a:blipFill>
            <a:ln w="9539" cap="sq">
              <a:solidFill>
                <a:srgbClr val="4A86E8"/>
              </a:solidFill>
              <a:prstDash val="solid"/>
              <a:miter/>
            </a:ln>
          </p:spPr>
        </p:sp>
      </p:grpSp>
      <p:grpSp>
        <p:nvGrpSpPr>
          <p:cNvPr name="Group 26" id="26"/>
          <p:cNvGrpSpPr/>
          <p:nvPr/>
        </p:nvGrpSpPr>
        <p:grpSpPr>
          <a:xfrm rot="0">
            <a:off x="7520349" y="1081954"/>
            <a:ext cx="774059" cy="5328790"/>
            <a:chOff x="0" y="0"/>
            <a:chExt cx="1032078" cy="7105053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1032129" cy="7105015"/>
            </a:xfrm>
            <a:custGeom>
              <a:avLst/>
              <a:gdLst/>
              <a:ahLst/>
              <a:cxnLst/>
              <a:rect r="r" b="b" t="t" l="l"/>
              <a:pathLst>
                <a:path h="7105015" w="1032129">
                  <a:moveTo>
                    <a:pt x="0" y="0"/>
                  </a:moveTo>
                  <a:lnTo>
                    <a:pt x="1032129" y="0"/>
                  </a:lnTo>
                  <a:lnTo>
                    <a:pt x="1032129" y="7105015"/>
                  </a:lnTo>
                  <a:lnTo>
                    <a:pt x="0" y="710501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833228" t="0" r="-833224" b="0"/>
              </a:stretch>
            </a:blipFill>
            <a:ln w="9539" cap="sq">
              <a:solidFill>
                <a:srgbClr val="4A86E8"/>
              </a:solidFill>
              <a:prstDash val="solid"/>
              <a:miter/>
            </a:ln>
          </p:spPr>
        </p:sp>
      </p:grpSp>
      <p:grpSp>
        <p:nvGrpSpPr>
          <p:cNvPr name="Group 28" id="28"/>
          <p:cNvGrpSpPr/>
          <p:nvPr/>
        </p:nvGrpSpPr>
        <p:grpSpPr>
          <a:xfrm rot="0">
            <a:off x="8399259" y="1081954"/>
            <a:ext cx="774059" cy="5328790"/>
            <a:chOff x="0" y="0"/>
            <a:chExt cx="1032078" cy="7105053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1032129" cy="7105015"/>
            </a:xfrm>
            <a:custGeom>
              <a:avLst/>
              <a:gdLst/>
              <a:ahLst/>
              <a:cxnLst/>
              <a:rect r="r" b="b" t="t" l="l"/>
              <a:pathLst>
                <a:path h="7105015" w="1032129">
                  <a:moveTo>
                    <a:pt x="0" y="0"/>
                  </a:moveTo>
                  <a:lnTo>
                    <a:pt x="1032129" y="0"/>
                  </a:lnTo>
                  <a:lnTo>
                    <a:pt x="1032129" y="7105015"/>
                  </a:lnTo>
                  <a:lnTo>
                    <a:pt x="0" y="710501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833228" t="0" r="-833224" b="0"/>
              </a:stretch>
            </a:blipFill>
            <a:ln w="9539" cap="sq">
              <a:solidFill>
                <a:srgbClr val="4A86E8"/>
              </a:solidFill>
              <a:prstDash val="solid"/>
              <a:miter/>
            </a:ln>
          </p:spPr>
        </p:sp>
      </p:grpSp>
      <p:grpSp>
        <p:nvGrpSpPr>
          <p:cNvPr name="Group 30" id="30"/>
          <p:cNvGrpSpPr/>
          <p:nvPr/>
        </p:nvGrpSpPr>
        <p:grpSpPr>
          <a:xfrm rot="0">
            <a:off x="9278179" y="1081954"/>
            <a:ext cx="774059" cy="5328790"/>
            <a:chOff x="0" y="0"/>
            <a:chExt cx="1032078" cy="7105053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1032129" cy="7105015"/>
            </a:xfrm>
            <a:custGeom>
              <a:avLst/>
              <a:gdLst/>
              <a:ahLst/>
              <a:cxnLst/>
              <a:rect r="r" b="b" t="t" l="l"/>
              <a:pathLst>
                <a:path h="7105015" w="1032129">
                  <a:moveTo>
                    <a:pt x="0" y="0"/>
                  </a:moveTo>
                  <a:lnTo>
                    <a:pt x="1032129" y="0"/>
                  </a:lnTo>
                  <a:lnTo>
                    <a:pt x="1032129" y="7105015"/>
                  </a:lnTo>
                  <a:lnTo>
                    <a:pt x="0" y="710501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833228" t="0" r="-833224" b="0"/>
              </a:stretch>
            </a:blipFill>
            <a:ln w="9539" cap="sq">
              <a:solidFill>
                <a:srgbClr val="4A86E8"/>
              </a:solidFill>
              <a:prstDash val="solid"/>
              <a:miter/>
            </a:ln>
          </p:spPr>
        </p:sp>
      </p:grpSp>
      <p:grpSp>
        <p:nvGrpSpPr>
          <p:cNvPr name="Group 32" id="32"/>
          <p:cNvGrpSpPr/>
          <p:nvPr/>
        </p:nvGrpSpPr>
        <p:grpSpPr>
          <a:xfrm rot="0">
            <a:off x="5414582" y="6844484"/>
            <a:ext cx="4918872" cy="209721"/>
            <a:chOff x="0" y="0"/>
            <a:chExt cx="6558496" cy="279629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0" y="0"/>
              <a:ext cx="6558502" cy="279626"/>
            </a:xfrm>
            <a:custGeom>
              <a:avLst/>
              <a:gdLst/>
              <a:ahLst/>
              <a:cxnLst/>
              <a:rect r="r" b="b" t="t" l="l"/>
              <a:pathLst>
                <a:path h="279626" w="6558502">
                  <a:moveTo>
                    <a:pt x="0" y="0"/>
                  </a:moveTo>
                  <a:lnTo>
                    <a:pt x="6558502" y="0"/>
                  </a:lnTo>
                  <a:lnTo>
                    <a:pt x="6558502" y="279626"/>
                  </a:lnTo>
                  <a:lnTo>
                    <a:pt x="0" y="27962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407012" r="0" b="-407013"/>
              </a:stretch>
            </a:blipFill>
          </p:spPr>
        </p:sp>
        <p:sp>
          <p:nvSpPr>
            <p:cNvPr name="TextBox 34" id="34"/>
            <p:cNvSpPr txBox="true"/>
            <p:nvPr/>
          </p:nvSpPr>
          <p:spPr>
            <a:xfrm>
              <a:off x="0" y="-9525"/>
              <a:ext cx="6558496" cy="289154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1201"/>
                </a:lnSpc>
              </a:pPr>
              <a:r>
                <a:rPr lang="en-US" sz="100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str. ________</a:t>
              </a: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DAHZwb0n7Jo</dc:identifier>
  <dcterms:modified xsi:type="dcterms:W3CDTF">2011-08-01T06:04:30Z</dcterms:modified>
  <cp:revision>1</cp:revision>
  <dc:title>Dvostranica_5_stupca_editabilno.pptx</dc:title>
</cp:coreProperties>
</file>