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10693400" cy="75565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33642" y="266919"/>
            <a:ext cx="4766358" cy="228781"/>
            <a:chOff x="0" y="0"/>
            <a:chExt cx="6355144" cy="3050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5137" cy="305046"/>
            </a:xfrm>
            <a:custGeom>
              <a:avLst/>
              <a:gdLst/>
              <a:ahLst/>
              <a:cxnLst/>
              <a:rect r="r" b="b" t="t" l="l"/>
              <a:pathLst>
                <a:path h="305046" w="6355137">
                  <a:moveTo>
                    <a:pt x="0" y="0"/>
                  </a:moveTo>
                  <a:lnTo>
                    <a:pt x="6355137" y="0"/>
                  </a:lnTo>
                  <a:lnTo>
                    <a:pt x="6355137" y="305046"/>
                  </a:lnTo>
                  <a:lnTo>
                    <a:pt x="0" y="30504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5940" r="0" b="-355938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6355144" cy="32409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442"/>
                </a:lnSpc>
              </a:pPr>
              <a:r>
                <a:rPr lang="en-US" sz="1201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– dvostranica (6 stupca)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362236" y="791213"/>
            <a:ext cx="4937950" cy="5986548"/>
            <a:chOff x="0" y="0"/>
            <a:chExt cx="6583934" cy="798206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583934" cy="7982077"/>
            </a:xfrm>
            <a:custGeom>
              <a:avLst/>
              <a:gdLst/>
              <a:ahLst/>
              <a:cxnLst/>
              <a:rect r="r" b="b" t="t" l="l"/>
              <a:pathLst>
                <a:path h="7982077" w="6583934">
                  <a:moveTo>
                    <a:pt x="0" y="0"/>
                  </a:moveTo>
                  <a:lnTo>
                    <a:pt x="6583934" y="0"/>
                  </a:lnTo>
                  <a:lnTo>
                    <a:pt x="6583934" y="7982077"/>
                  </a:lnTo>
                  <a:lnTo>
                    <a:pt x="0" y="79820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49" t="0" r="-105549" b="0"/>
              </a:stretch>
            </a:blipFill>
            <a:ln w="19078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643452" y="1081954"/>
            <a:ext cx="627574" cy="5328790"/>
            <a:chOff x="0" y="0"/>
            <a:chExt cx="836765" cy="710505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1375886" y="1081954"/>
            <a:ext cx="627574" cy="5328790"/>
            <a:chOff x="0" y="0"/>
            <a:chExt cx="836765" cy="710505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2108311" y="1081954"/>
            <a:ext cx="627574" cy="5328790"/>
            <a:chOff x="0" y="0"/>
            <a:chExt cx="836765" cy="71050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2840746" y="1081954"/>
            <a:ext cx="627574" cy="5328790"/>
            <a:chOff x="0" y="0"/>
            <a:chExt cx="836765" cy="710505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3573170" y="1081954"/>
            <a:ext cx="627574" cy="5328790"/>
            <a:chOff x="0" y="0"/>
            <a:chExt cx="836765" cy="71050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4305605" y="1081954"/>
            <a:ext cx="627574" cy="5328790"/>
            <a:chOff x="0" y="0"/>
            <a:chExt cx="836765" cy="710505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371780" y="6844484"/>
            <a:ext cx="4918872" cy="209721"/>
            <a:chOff x="0" y="0"/>
            <a:chExt cx="6558496" cy="27962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558502" cy="279626"/>
            </a:xfrm>
            <a:custGeom>
              <a:avLst/>
              <a:gdLst/>
              <a:ahLst/>
              <a:cxnLst/>
              <a:rect r="r" b="b" t="t" l="l"/>
              <a:pathLst>
                <a:path h="279626" w="6558502">
                  <a:moveTo>
                    <a:pt x="0" y="0"/>
                  </a:moveTo>
                  <a:lnTo>
                    <a:pt x="6558502" y="0"/>
                  </a:lnTo>
                  <a:lnTo>
                    <a:pt x="6558502" y="279626"/>
                  </a:lnTo>
                  <a:lnTo>
                    <a:pt x="0" y="279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7012" r="0" b="-407013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6558496" cy="28915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01"/>
                </a:lnSpc>
              </a:pPr>
              <a:r>
                <a:rPr lang="en-US" sz="100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405037" y="791213"/>
            <a:ext cx="4937950" cy="5986548"/>
            <a:chOff x="0" y="0"/>
            <a:chExt cx="6583934" cy="798206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583934" cy="7982077"/>
            </a:xfrm>
            <a:custGeom>
              <a:avLst/>
              <a:gdLst/>
              <a:ahLst/>
              <a:cxnLst/>
              <a:rect r="r" b="b" t="t" l="l"/>
              <a:pathLst>
                <a:path h="7982077" w="6583934">
                  <a:moveTo>
                    <a:pt x="0" y="0"/>
                  </a:moveTo>
                  <a:lnTo>
                    <a:pt x="6583934" y="0"/>
                  </a:lnTo>
                  <a:lnTo>
                    <a:pt x="6583934" y="7982077"/>
                  </a:lnTo>
                  <a:lnTo>
                    <a:pt x="0" y="79820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49" t="0" r="-105549" b="0"/>
              </a:stretch>
            </a:blipFill>
            <a:ln w="19078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5762520" y="1081954"/>
            <a:ext cx="627574" cy="5328790"/>
            <a:chOff x="0" y="0"/>
            <a:chExt cx="836765" cy="710505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6494945" y="1081954"/>
            <a:ext cx="627574" cy="5328790"/>
            <a:chOff x="0" y="0"/>
            <a:chExt cx="836765" cy="710505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7227380" y="1081954"/>
            <a:ext cx="627574" cy="5328790"/>
            <a:chOff x="0" y="0"/>
            <a:chExt cx="836765" cy="710505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7959804" y="1081954"/>
            <a:ext cx="627574" cy="5328790"/>
            <a:chOff x="0" y="0"/>
            <a:chExt cx="836765" cy="710505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8692239" y="1081954"/>
            <a:ext cx="627574" cy="5328790"/>
            <a:chOff x="0" y="0"/>
            <a:chExt cx="836765" cy="7105053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9424664" y="1081954"/>
            <a:ext cx="627574" cy="5328790"/>
            <a:chOff x="0" y="0"/>
            <a:chExt cx="836765" cy="710505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36803" cy="7105015"/>
            </a:xfrm>
            <a:custGeom>
              <a:avLst/>
              <a:gdLst/>
              <a:ahLst/>
              <a:cxnLst/>
              <a:rect r="r" b="b" t="t" l="l"/>
              <a:pathLst>
                <a:path h="7105015" w="836803">
                  <a:moveTo>
                    <a:pt x="0" y="0"/>
                  </a:moveTo>
                  <a:lnTo>
                    <a:pt x="836803" y="0"/>
                  </a:lnTo>
                  <a:lnTo>
                    <a:pt x="836803" y="7105015"/>
                  </a:lnTo>
                  <a:lnTo>
                    <a:pt x="0" y="71050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9390" t="0" r="-1039386" b="0"/>
              </a:stretch>
            </a:blipFill>
            <a:ln w="9539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5414582" y="6844484"/>
            <a:ext cx="4918872" cy="209721"/>
            <a:chOff x="0" y="0"/>
            <a:chExt cx="6558496" cy="27962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558502" cy="279626"/>
            </a:xfrm>
            <a:custGeom>
              <a:avLst/>
              <a:gdLst/>
              <a:ahLst/>
              <a:cxnLst/>
              <a:rect r="r" b="b" t="t" l="l"/>
              <a:pathLst>
                <a:path h="279626" w="6558502">
                  <a:moveTo>
                    <a:pt x="0" y="0"/>
                  </a:moveTo>
                  <a:lnTo>
                    <a:pt x="6558502" y="0"/>
                  </a:lnTo>
                  <a:lnTo>
                    <a:pt x="6558502" y="279626"/>
                  </a:lnTo>
                  <a:lnTo>
                    <a:pt x="0" y="2796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7012" r="0" b="-407013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6558496" cy="28915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01"/>
                </a:lnSpc>
              </a:pPr>
              <a:r>
                <a:rPr lang="en-US" sz="100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DAHZwRQ_lLQ</dc:identifier>
  <dcterms:modified xsi:type="dcterms:W3CDTF">2011-08-01T06:04:30Z</dcterms:modified>
  <cp:revision>1</cp:revision>
  <dc:title>Dvostranica_6_stupca_editabilno.pptx</dc:title>
</cp:coreProperties>
</file>