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7"/>
  </p:notesMasterIdLst>
  <p:sldIdLst>
    <p:sldId id="256" r:id="rId6"/>
  </p:sldIdLst>
  <p:sldSz cx="21374100" cy="30276800"/>
  <p:notesSz cx="6858000" cy="9144000"/>
  <p:embeddedFontLst>
    <p:embeddedFont>
      <p:font typeface="Arial Bold" charset="1" panose="020B0704020202020204"/>
      <p:regular r:id="rId10"/>
    </p:embeddedFont>
    <p:embeddedFont>
      <p:font typeface="Arial" charset="1" panose="020B0604020202020204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notesMasters/notesMaster1.xml" Type="http://schemas.openxmlformats.org/officeDocument/2006/relationships/notesMaster"/><Relationship Id="rId8" Target="theme/theme2.xml" Type="http://schemas.openxmlformats.org/officeDocument/2006/relationships/theme"/><Relationship Id="rId9" Target="notesSlides/notesSlide1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8302" y="128302"/>
            <a:ext cx="21142300" cy="29991663"/>
            <a:chOff x="0" y="0"/>
            <a:chExt cx="28189733" cy="399888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189681" cy="39988871"/>
            </a:xfrm>
            <a:custGeom>
              <a:avLst/>
              <a:gdLst/>
              <a:ahLst/>
              <a:cxnLst/>
              <a:rect r="r" b="b" t="t" l="l"/>
              <a:pathLst>
                <a:path h="39988871" w="28189681">
                  <a:moveTo>
                    <a:pt x="0" y="0"/>
                  </a:moveTo>
                  <a:lnTo>
                    <a:pt x="28189681" y="0"/>
                  </a:lnTo>
                  <a:lnTo>
                    <a:pt x="28189681" y="39988871"/>
                  </a:lnTo>
                  <a:lnTo>
                    <a:pt x="0" y="3998887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32006" t="0" r="-132006" b="0"/>
              </a:stretch>
            </a:blipFill>
            <a:ln w="53907" cap="sq">
              <a:solidFill>
                <a:srgbClr val="000000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2241166" y="646881"/>
            <a:ext cx="16916552" cy="905637"/>
            <a:chOff x="0" y="0"/>
            <a:chExt cx="22555403" cy="12075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2555409" cy="1207515"/>
            </a:xfrm>
            <a:custGeom>
              <a:avLst/>
              <a:gdLst/>
              <a:ahLst/>
              <a:cxnLst/>
              <a:rect r="r" b="b" t="t" l="l"/>
              <a:pathLst>
                <a:path h="1207515" w="22555409">
                  <a:moveTo>
                    <a:pt x="0" y="0"/>
                  </a:moveTo>
                  <a:lnTo>
                    <a:pt x="22555409" y="0"/>
                  </a:lnTo>
                  <a:lnTo>
                    <a:pt x="22555409" y="1207515"/>
                  </a:lnTo>
                  <a:lnTo>
                    <a:pt x="0" y="12075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964" r="0" b="-313964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22555403" cy="1226566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074"/>
                </a:lnSpc>
              </a:pPr>
              <a:r>
                <a:rPr lang="en-US" sz="3395" b="true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GLOBAL – stranica (5 stupca)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2227697" y="2227697"/>
            <a:ext cx="2921279" cy="25181643"/>
            <a:chOff x="0" y="0"/>
            <a:chExt cx="3895039" cy="3357552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895090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895090">
                  <a:moveTo>
                    <a:pt x="0" y="0"/>
                  </a:moveTo>
                  <a:lnTo>
                    <a:pt x="3895090" y="0"/>
                  </a:lnTo>
                  <a:lnTo>
                    <a:pt x="3895090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972" t="0" r="-1055971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5733250" y="2227697"/>
            <a:ext cx="2921279" cy="25181643"/>
            <a:chOff x="0" y="0"/>
            <a:chExt cx="3895039" cy="335755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895090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895090">
                  <a:moveTo>
                    <a:pt x="0" y="0"/>
                  </a:moveTo>
                  <a:lnTo>
                    <a:pt x="3895090" y="0"/>
                  </a:lnTo>
                  <a:lnTo>
                    <a:pt x="3895090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972" t="0" r="-1055971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9238802" y="2227697"/>
            <a:ext cx="2921279" cy="25181643"/>
            <a:chOff x="0" y="0"/>
            <a:chExt cx="3895039" cy="3357552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895090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895090">
                  <a:moveTo>
                    <a:pt x="0" y="0"/>
                  </a:moveTo>
                  <a:lnTo>
                    <a:pt x="3895090" y="0"/>
                  </a:lnTo>
                  <a:lnTo>
                    <a:pt x="3895090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972" t="0" r="-1055971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2744364" y="2227697"/>
            <a:ext cx="2921279" cy="25181643"/>
            <a:chOff x="0" y="0"/>
            <a:chExt cx="3895039" cy="3357552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895090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895090">
                  <a:moveTo>
                    <a:pt x="0" y="0"/>
                  </a:moveTo>
                  <a:lnTo>
                    <a:pt x="3895090" y="0"/>
                  </a:lnTo>
                  <a:lnTo>
                    <a:pt x="3895090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972" t="0" r="-1055971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16249917" y="2227697"/>
            <a:ext cx="2921279" cy="25181643"/>
            <a:chOff x="0" y="0"/>
            <a:chExt cx="3895039" cy="3357552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895090" cy="33575498"/>
            </a:xfrm>
            <a:custGeom>
              <a:avLst/>
              <a:gdLst/>
              <a:ahLst/>
              <a:cxnLst/>
              <a:rect r="r" b="b" t="t" l="l"/>
              <a:pathLst>
                <a:path h="33575498" w="3895090">
                  <a:moveTo>
                    <a:pt x="0" y="0"/>
                  </a:moveTo>
                  <a:lnTo>
                    <a:pt x="3895090" y="0"/>
                  </a:lnTo>
                  <a:lnTo>
                    <a:pt x="3895090" y="33575498"/>
                  </a:lnTo>
                  <a:lnTo>
                    <a:pt x="0" y="3357549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55972" t="0" r="-1055971" b="0"/>
              </a:stretch>
            </a:blipFill>
            <a:ln w="26953" cap="sq">
              <a:solidFill>
                <a:srgbClr val="4A86E8"/>
              </a:solidFill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2241166" y="27913365"/>
            <a:ext cx="16916552" cy="776259"/>
            <a:chOff x="0" y="0"/>
            <a:chExt cx="22555403" cy="10350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2555409" cy="1035013"/>
            </a:xfrm>
            <a:custGeom>
              <a:avLst/>
              <a:gdLst/>
              <a:ahLst/>
              <a:cxnLst/>
              <a:rect r="r" b="b" t="t" l="l"/>
              <a:pathLst>
                <a:path h="1035013" w="22555409">
                  <a:moveTo>
                    <a:pt x="0" y="0"/>
                  </a:moveTo>
                  <a:lnTo>
                    <a:pt x="22555409" y="0"/>
                  </a:lnTo>
                  <a:lnTo>
                    <a:pt x="22555409" y="1035013"/>
                  </a:lnTo>
                  <a:lnTo>
                    <a:pt x="0" y="103501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74625" r="0" b="-374625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22555403" cy="1054062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95"/>
                </a:lnSpc>
              </a:pPr>
              <a:r>
                <a:rPr lang="en-US" sz="2829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str. ________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DAHZwSNx_B4</dc:identifier>
  <dcterms:modified xsi:type="dcterms:W3CDTF">2011-08-01T06:04:30Z</dcterms:modified>
  <cp:revision>1</cp:revision>
  <dc:title>Stranica_5_stupca_editabilno.pptx</dc:title>
</cp:coreProperties>
</file>