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21374100" cy="302768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302" y="128302"/>
            <a:ext cx="21142300" cy="29991663"/>
            <a:chOff x="0" y="0"/>
            <a:chExt cx="28189733" cy="399888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89681" cy="39988871"/>
            </a:xfrm>
            <a:custGeom>
              <a:avLst/>
              <a:gdLst/>
              <a:ahLst/>
              <a:cxnLst/>
              <a:rect r="r" b="b" t="t" l="l"/>
              <a:pathLst>
                <a:path h="39988871" w="28189681">
                  <a:moveTo>
                    <a:pt x="0" y="0"/>
                  </a:moveTo>
                  <a:lnTo>
                    <a:pt x="28189681" y="0"/>
                  </a:lnTo>
                  <a:lnTo>
                    <a:pt x="28189681" y="39988871"/>
                  </a:lnTo>
                  <a:lnTo>
                    <a:pt x="0" y="399888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006" t="0" r="-132006" b="0"/>
              </a:stretch>
            </a:blipFill>
            <a:ln w="53907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241166" y="646881"/>
            <a:ext cx="16916552" cy="905637"/>
            <a:chOff x="0" y="0"/>
            <a:chExt cx="22555403" cy="12075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55409" cy="1207515"/>
            </a:xfrm>
            <a:custGeom>
              <a:avLst/>
              <a:gdLst/>
              <a:ahLst/>
              <a:cxnLst/>
              <a:rect r="r" b="b" t="t" l="l"/>
              <a:pathLst>
                <a:path h="1207515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207515"/>
                  </a:lnTo>
                  <a:lnTo>
                    <a:pt x="0" y="12075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964" r="0" b="-31396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2555403" cy="12265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4"/>
                </a:lnSpc>
              </a:pPr>
              <a:r>
                <a:rPr lang="en-US" sz="3395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stranica (6 stupca)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227697" y="2227697"/>
            <a:ext cx="2337025" cy="25181643"/>
            <a:chOff x="0" y="0"/>
            <a:chExt cx="3116034" cy="335755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5148986" y="2227697"/>
            <a:ext cx="2337025" cy="25181643"/>
            <a:chOff x="0" y="0"/>
            <a:chExt cx="3116034" cy="335755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8070285" y="2227697"/>
            <a:ext cx="2337025" cy="25181643"/>
            <a:chOff x="0" y="0"/>
            <a:chExt cx="3116034" cy="335755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0991583" y="2227697"/>
            <a:ext cx="2337025" cy="25181643"/>
            <a:chOff x="0" y="0"/>
            <a:chExt cx="3116034" cy="3357552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3912882" y="2227697"/>
            <a:ext cx="2337025" cy="25181643"/>
            <a:chOff x="0" y="0"/>
            <a:chExt cx="3116034" cy="335755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6834180" y="2227697"/>
            <a:ext cx="2337025" cy="25181643"/>
            <a:chOff x="0" y="0"/>
            <a:chExt cx="3116034" cy="3357552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16072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116072">
                  <a:moveTo>
                    <a:pt x="0" y="0"/>
                  </a:moveTo>
                  <a:lnTo>
                    <a:pt x="3116072" y="0"/>
                  </a:lnTo>
                  <a:lnTo>
                    <a:pt x="3116072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32465" t="0" r="-1332464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2241166" y="27913365"/>
            <a:ext cx="16916552" cy="776259"/>
            <a:chOff x="0" y="0"/>
            <a:chExt cx="22555403" cy="103501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2555409" cy="1035013"/>
            </a:xfrm>
            <a:custGeom>
              <a:avLst/>
              <a:gdLst/>
              <a:ahLst/>
              <a:cxnLst/>
              <a:rect r="r" b="b" t="t" l="l"/>
              <a:pathLst>
                <a:path h="1035013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035013"/>
                  </a:lnTo>
                  <a:lnTo>
                    <a:pt x="0" y="10350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4625" r="0" b="-37462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22555403" cy="1054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95"/>
                </a:lnSpc>
              </a:pPr>
              <a:r>
                <a:rPr lang="en-US" sz="282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DAHZwUK-x-k</dc:identifier>
  <dcterms:modified xsi:type="dcterms:W3CDTF">2011-08-01T06:04:30Z</dcterms:modified>
  <cp:revision>1</cp:revision>
  <dc:title>Stranica_6_stupca_editabilno.pptx</dc:title>
</cp:coreProperties>
</file>